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  <a:srgbClr val="CCFFCC"/>
    <a:srgbClr val="FFCCFF"/>
    <a:srgbClr val="CCFF99"/>
    <a:srgbClr val="E7F6FF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7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1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71F5-FE2E-4779-94F0-D66B76BB7C4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028A-DFDC-4999-8F08-D6D2E02F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3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microsoft.com/office/2007/relationships/hdphoto" Target="../media/hdphoto2.wdp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0592" y="139019"/>
            <a:ext cx="6230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GÒ VẤP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QUỲNH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6065544" y="1746310"/>
            <a:ext cx="2307664" cy="5157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Souvir"/>
              </a:rPr>
              <a:t>Ñeà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Souvir"/>
              </a:rPr>
              <a:t> </a:t>
            </a:r>
            <a:r>
              <a:rPr lang="en-US" sz="32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Souvir"/>
              </a:rPr>
              <a:t>taøi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VNI-Souvir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962401" y="2378525"/>
            <a:ext cx="8229599" cy="33145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Cooper"/>
              </a:rPr>
              <a:t>NHOÙM CHÖÕ  </a:t>
            </a:r>
          </a:p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Cooper"/>
              </a:rPr>
              <a:t>C -  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6042157"/>
            <a:ext cx="623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NGUYỄN ANH ĐÀO .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 LÁ 1</a:t>
            </a:r>
          </a:p>
        </p:txBody>
      </p:sp>
    </p:spTree>
    <p:extLst>
      <p:ext uri="{BB962C8B-B14F-4D97-AF65-F5344CB8AC3E}">
        <p14:creationId xmlns:p14="http://schemas.microsoft.com/office/powerpoint/2010/main" val="35050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2138" y="1"/>
            <a:ext cx="5978768" cy="4565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8308" y="4919992"/>
            <a:ext cx="1011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VNI-Avo" pitchFamily="2" charset="0"/>
              </a:rPr>
              <a:t>aù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433" y="4919992"/>
            <a:ext cx="80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9825" y="4919992"/>
            <a:ext cx="1074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VNI-Avo" pitchFamily="2" charset="0"/>
              </a:rPr>
              <a:t>où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2124" y="4919992"/>
            <a:ext cx="82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VNI-Avo" pitchFamily="2" charset="0"/>
              </a:rPr>
              <a:t>n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3270" y="4919992"/>
            <a:ext cx="83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5547" y="4919992"/>
            <a:ext cx="83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5547" y="4919992"/>
            <a:ext cx="83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2124" y="4919992"/>
            <a:ext cx="82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2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52101" y="1086546"/>
            <a:ext cx="269023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8930" y="0"/>
            <a:ext cx="363980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VNI-Commerce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89059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7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943" y="504958"/>
            <a:ext cx="6721288" cy="3856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8309" y="4919992"/>
            <a:ext cx="782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2338" y="4919992"/>
            <a:ext cx="80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0165" y="4919992"/>
            <a:ext cx="769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4539" y="4919992"/>
            <a:ext cx="82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VNI-Avo" pitchFamily="2" charset="0"/>
              </a:rPr>
              <a:t>a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73" y="4919992"/>
            <a:ext cx="83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8100" y="4919992"/>
            <a:ext cx="83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VNI-Avo" pitchFamily="2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100" y="4919992"/>
            <a:ext cx="83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3873" y="4919992"/>
            <a:ext cx="83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50938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8286" y="0"/>
            <a:ext cx="269023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6130" y="-1327812"/>
            <a:ext cx="3639807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VNI-Commerce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53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25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928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7919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1609" y="687251"/>
            <a:ext cx="568597" cy="114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810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9427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9396" y="687251"/>
            <a:ext cx="852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aù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666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0174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8831" y="687251"/>
            <a:ext cx="788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aú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326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9031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8805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834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25796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i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4460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39920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23236" y="687251"/>
            <a:ext cx="788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aø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36167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48473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192" y="2592607"/>
            <a:ext cx="715631" cy="111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0626" y="2591814"/>
            <a:ext cx="800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oä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82587" y="2591814"/>
            <a:ext cx="912536" cy="114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72293" y="2591814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3236" y="2591814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09227" y="2591814"/>
            <a:ext cx="752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62469" y="2591814"/>
            <a:ext cx="1254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aé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3753" y="2591814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48876" y="2591814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415385" y="2605066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42680" y="2605066"/>
            <a:ext cx="788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aø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76736" y="2586202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888059" y="2586202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83695" y="452288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03226" y="452288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46721" y="452288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80411" y="4522881"/>
            <a:ext cx="568597" cy="114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u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63116" y="452288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74803" y="2591814"/>
            <a:ext cx="592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34340" y="452288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78622" y="2591814"/>
            <a:ext cx="840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oõ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27834" y="2591814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43503" y="2591814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</a:rPr>
              <a:t>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09974" y="2591814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VNI-Avo" pitchFamily="2" charset="0"/>
              </a:rPr>
              <a:t>i</a:t>
            </a:r>
            <a:endParaRPr lang="en-US" sz="6600" b="1" dirty="0">
              <a:latin typeface="VNI-Avo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5625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94460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10174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639920" y="68725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3695" y="452288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934340" y="4522881"/>
            <a:ext cx="66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25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65" grpId="0"/>
      <p:bldP spid="69" grpId="0"/>
      <p:bldP spid="70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dybug On Mushroom Stock Vector (Royalty Free) 127428740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8"/>
          <a:stretch/>
        </p:blipFill>
        <p:spPr bwMode="auto">
          <a:xfrm>
            <a:off x="221479" y="475490"/>
            <a:ext cx="3719455" cy="38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fau | ZooCraft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8" y="246440"/>
            <a:ext cx="3790244" cy="38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18" b="92821" l="11583" r="84556"/>
                    </a14:imgEffect>
                  </a14:imgLayer>
                </a14:imgProps>
              </a:ext>
            </a:extLst>
          </a:blip>
          <a:srcRect l="10961" t="317" r="12021" b="-317"/>
          <a:stretch/>
        </p:blipFill>
        <p:spPr>
          <a:xfrm>
            <a:off x="8087931" y="475490"/>
            <a:ext cx="3953815" cy="382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79" y="4532690"/>
            <a:ext cx="3490174" cy="88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451" y="4317339"/>
            <a:ext cx="355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  </a:t>
            </a:r>
            <a:r>
              <a:rPr lang="en-US" sz="5400" b="1" dirty="0" err="1">
                <a:latin typeface="VNI-Avo" pitchFamily="2" charset="0"/>
              </a:rPr>
              <a:t>haø</a:t>
            </a:r>
            <a:r>
              <a:rPr lang="en-US" sz="5400" b="1" dirty="0">
                <a:latin typeface="VNI-Avo" pitchFamily="2" charset="0"/>
              </a:rPr>
              <a:t>   </a:t>
            </a:r>
            <a:r>
              <a:rPr lang="en-US" sz="5400" b="1" dirty="0" err="1">
                <a:latin typeface="VNI-Avo" pitchFamily="2" charset="0"/>
              </a:rPr>
              <a:t>aám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0721" y="3751823"/>
            <a:ext cx="372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  on   </a:t>
            </a:r>
            <a:r>
              <a:rPr lang="en-US" sz="5400" b="1" dirty="0" err="1">
                <a:latin typeface="VNI-Avo" pitchFamily="2" charset="0"/>
              </a:rPr>
              <a:t>oâng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47007" y="4213488"/>
            <a:ext cx="240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  ô </a:t>
            </a:r>
            <a:r>
              <a:rPr lang="en-US" sz="5400" b="1" dirty="0" err="1">
                <a:latin typeface="VNI-Avo" pitchFamily="2" charset="0"/>
              </a:rPr>
              <a:t>ñoû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18" y="99355"/>
            <a:ext cx="203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naám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3323" y="213880"/>
            <a:ext cx="203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con </a:t>
            </a:r>
            <a:r>
              <a:rPr lang="en-US" sz="2800" dirty="0" err="1">
                <a:latin typeface="VNI-Avo" pitchFamily="2" charset="0"/>
              </a:rPr>
              <a:t>coâng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6572" y="475490"/>
            <a:ext cx="136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nô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ñoû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9431" y="4608893"/>
            <a:ext cx="4116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27625" y="4043593"/>
            <a:ext cx="4116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82082" y="4063357"/>
            <a:ext cx="4116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93886" y="4495653"/>
            <a:ext cx="4116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9241" y="4610574"/>
            <a:ext cx="4116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27625" y="5934670"/>
            <a:ext cx="526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0367" y="5934670"/>
            <a:ext cx="526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5529" y="5934670"/>
            <a:ext cx="526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7550" y="5934670"/>
            <a:ext cx="57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8839" y="5934670"/>
            <a:ext cx="57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0492" y="5934670"/>
            <a:ext cx="526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03284" y="5934670"/>
            <a:ext cx="840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m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41 L -0.00312 0.00764 C -0.00937 -0.0044 -0.01445 -0.01806 -0.02161 -0.02755 C -0.03021 -0.03889 -0.04062 -0.04537 -0.04987 -0.05463 C -0.0556 -0.06019 -0.06055 -0.06713 -0.06628 -0.07199 C -0.08424 -0.08727 -0.08685 -0.08773 -0.10221 -0.09514 C -0.10286 -0.09653 -0.10338 -0.09815 -0.1043 -0.09908 C -0.12018 -0.11296 -0.11667 -0.11111 -0.12812 -0.11458 C -0.12995 -0.11644 -0.1319 -0.11829 -0.13359 -0.12037 C -0.13659 -0.12408 -0.13919 -0.12847 -0.14232 -0.13195 C -0.15247 -0.14306 -0.15768 -0.14815 -0.16732 -0.15509 C -0.16836 -0.15579 -0.16953 -0.15648 -0.17057 -0.15695 C -0.17448 -0.16412 -0.1707 -0.15857 -0.17604 -0.16296 C -0.18047 -0.16644 -0.1849 -0.17014 -0.18906 -0.17454 C -0.18997 -0.17546 -0.19049 -0.17732 -0.19128 -0.17824 C -0.19336 -0.18102 -0.19544 -0.1838 -0.19779 -0.18611 C -0.1987 -0.18704 -0.2 -0.18704 -0.20104 -0.18796 C -0.20586 -0.19236 -0.21042 -0.19699 -0.2151 -0.20162 C -0.21745 -0.2037 -0.22148 -0.2081 -0.22383 -0.21111 C -0.22526 -0.21296 -0.22656 -0.21551 -0.22812 -0.2169 C -0.22956 -0.21829 -0.23112 -0.21829 -0.23255 -0.21898 C -0.23477 -0.22222 -0.23672 -0.2257 -0.23906 -0.2287 C -0.23997 -0.22963 -0.24128 -0.22986 -0.24232 -0.23056 C -0.24883 -0.2338 -0.24727 -0.23241 -0.25638 -0.23241 L -0.25638 -0.23218 " pathEditMode="relative" rAng="0" ptsTypes="AAAAAAAAAAAAAAAAAAAAAAAAA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634 L 0.00521 0.03657 C 0.00404 0.03032 0.00261 0.02477 0.00183 0.01875 C 0.00117 0.01389 0.0013 0.00856 0.00078 0.00347 C 0.00052 0.00069 0.00013 -0.00185 -0.00026 -0.0044 C -0.00065 -0.01204 -0.00078 -0.01991 -0.00143 -0.02755 C -0.00156 -0.02963 -0.00234 -0.03125 -0.00247 -0.03333 C -0.00299 -0.03912 -0.00286 -0.04491 -0.00351 -0.0507 C -0.00468 -0.06042 -0.00573 -0.06042 -0.00677 -0.06806 C -0.00716 -0.0706 -0.00755 -0.07315 -0.00794 -0.07593 C -0.00833 -0.07894 -0.00846 -0.08241 -0.00898 -0.08542 C -0.00963 -0.08935 -0.0095 -0.09421 -0.0112 -0.09699 L -0.01445 -0.10278 C -0.01614 -0.11204 -0.01471 -0.10718 -0.01992 -0.11644 C -0.02096 -0.11829 -0.02187 -0.1206 -0.02317 -0.12222 L -0.02968 -0.12986 C -0.03073 -0.13125 -0.03203 -0.13218 -0.03294 -0.1338 C -0.03698 -0.14097 -0.03476 -0.13866 -0.03945 -0.14144 C -0.04218 -0.1463 -0.04153 -0.14607 -0.04596 -0.14931 C -0.04804 -0.1507 -0.05247 -0.15301 -0.05247 -0.15278 C -0.05351 -0.15509 -0.05442 -0.15741 -0.05573 -0.1588 C -0.06784 -0.17315 -0.04948 -0.14653 -0.06224 -0.16458 C -0.06302 -0.16574 -0.06354 -0.16759 -0.06445 -0.16852 C -0.06575 -0.17014 -0.06745 -0.17107 -0.06875 -0.17245 C -0.06992 -0.17361 -0.07083 -0.17523 -0.072 -0.17616 C -0.07409 -0.17801 -0.07643 -0.17894 -0.07864 -0.18009 C -0.0832 -0.18287 -0.08073 -0.18148 -0.0862 -0.18403 C -0.08698 -0.18519 -0.0875 -0.18681 -0.08841 -0.18796 C -0.09101 -0.19097 -0.0931 -0.1919 -0.09596 -0.19375 C -0.097 -0.19491 -0.09804 -0.19653 -0.09922 -0.19745 C -0.09922 -0.19722 -0.10742 -0.20232 -0.10898 -0.20324 L -0.11549 -0.20718 C -0.11705 -0.20787 -0.11849 -0.20833 -0.11992 -0.20903 C -0.12096 -0.20972 -0.122 -0.21042 -0.12317 -0.21111 C -0.12604 -0.2125 -0.12903 -0.21343 -0.1319 -0.21482 C -0.13294 -0.21551 -0.13398 -0.2162 -0.13515 -0.2169 C -0.13659 -0.21759 -0.13802 -0.21806 -0.13945 -0.21875 C -0.14023 -0.22014 -0.14075 -0.22176 -0.14166 -0.22269 C -0.14258 -0.22361 -0.14375 -0.22454 -0.14492 -0.22454 C -0.15872 -0.2257 -0.17239 -0.22593 -0.1862 -0.22639 C -0.18685 -0.22662 -0.19505 -0.2294 -0.19596 -0.23033 C -0.19635 -0.23056 -0.19596 -0.23171 -0.19596 -0.23218 L -0.19596 -0.23033 " pathEditMode="relative" rAng="0" ptsTypes="AAAAAAAAAAAAAAAAAAAAAAAAAAAAAAAAAAAAAAAAAAA">
                                      <p:cBhvr>
                                        <p:cTn id="1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555 L -4.58333E-6 0.00579 C 0.0405 -0.03009 0.08165 -0.06343 0.12162 -0.10093 C 0.14649 -0.12408 0.17019 -0.15116 0.19441 -0.17616 C 0.19584 -0.17755 0.19727 -0.17894 0.19883 -0.18009 C 0.2056 -0.18542 0.21211 -0.19375 0.21941 -0.19537 L 0.23685 -0.19931 C 0.24805 -0.2044 0.23399 -0.19861 0.25756 -0.20324 C 0.2586 -0.20347 0.25964 -0.20463 0.26081 -0.20509 C 0.26797 -0.2081 0.26797 -0.20648 0.27592 -0.20903 C 0.2793 -0.20995 0.28243 -0.2125 0.28581 -0.21296 C 0.30717 -0.21505 0.32852 -0.21551 0.34987 -0.21667 C 0.35118 -0.22616 0.35183 -0.22269 0.34883 -0.23033 C 0.34662 -0.23542 0.34232 -0.2456 0.34232 -0.24537 L 0.34232 -0.2456 " pathEditMode="relative" rAng="0" ptsTypes="AAAAAAAAAAAAAAA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412 L -0.01458 0.04143 C -0.01823 0.01782 -0.02148 -0.00556 -0.02552 -0.02847 C -0.02591 -0.03056 -0.02708 -0.03218 -0.02773 -0.03426 C -0.0289 -0.03866 -0.02994 -0.04329 -0.03099 -0.04769 C -0.03138 -0.04977 -0.03151 -0.05162 -0.03203 -0.05347 C -0.03268 -0.05556 -0.03346 -0.05764 -0.03424 -0.05926 C -0.05976 -0.11644 -0.05065 -0.10394 -0.08307 -0.14236 C -0.08346 -0.14283 -0.11458 -0.17708 -0.11784 -0.17917 C -0.12799 -0.18565 -0.13828 -0.1912 -0.1483 -0.19838 C -0.15651 -0.20417 -0.15534 -0.20255 -0.16458 -0.21574 C -0.16471 -0.21597 -0.17539 -0.23495 -0.17552 -0.23519 C -0.1776 -0.23843 -0.18007 -0.2412 -0.18203 -0.24468 C -0.1888 -0.25718 -0.20156 -0.28333 -0.20156 -0.2831 C -0.20195 -0.28542 -0.20247 -0.28727 -0.2026 -0.28912 C -0.20534 -0.31296 -0.20039 -0.31227 -0.20586 -0.31227 L -0.20586 -0.31204 " pathEditMode="relative" rAng="0" ptsTypes="AAAAAAAAAAAAAAAAA">
                                      <p:cBhvr>
                                        <p:cTn id="1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0.00741 L -0.01576 0.00764 C -0.01615 0.00185 -0.01615 -0.00949 -0.01797 -0.01597 C -0.01862 -0.01806 -0.01941 -0.01968 -0.02019 -0.02176 C -0.02136 -0.03009 -0.02123 -0.03056 -0.02344 -0.03912 C -0.02474 -0.04421 -0.02696 -0.04884 -0.02774 -0.05463 C -0.02891 -0.0625 -0.02865 -0.06273 -0.03099 -0.06991 C -0.03243 -0.07408 -0.03425 -0.07732 -0.03542 -0.08148 C -0.03737 -0.08843 -0.03763 -0.08843 -0.03868 -0.09514 C -0.03907 -0.09769 -0.03907 -0.10046 -0.03972 -0.10278 C -0.04024 -0.1044 -0.04128 -0.10533 -0.04193 -0.10671 C -0.04232 -0.10741 -0.04675 -0.11806 -0.0474 -0.12014 C -0.04831 -0.12384 -0.04844 -0.12824 -0.04948 -0.13171 C -0.05026 -0.13449 -0.05105 -0.13681 -0.0517 -0.13958 C -0.05209 -0.14144 -0.05222 -0.14352 -0.05274 -0.14537 C -0.05339 -0.14745 -0.05417 -0.14908 -0.05495 -0.15116 C -0.05534 -0.15301 -0.05547 -0.15509 -0.05599 -0.15695 C -0.05651 -0.15857 -0.05782 -0.15926 -0.05821 -0.16088 C -0.06172 -0.17315 -0.05625 -0.16482 -0.0625 -0.17245 C -0.06615 -0.1831 -0.0668 -0.18449 -0.07019 -0.19745 C -0.07058 -0.19931 -0.07071 -0.20162 -0.07123 -0.20324 C -0.07214 -0.20602 -0.07344 -0.20833 -0.07448 -0.21111 C -0.07631 -0.21551 -0.08321 -0.23449 -0.08425 -0.23796 C -0.08829 -0.25232 -0.08425 -0.23982 -0.08972 -0.25162 C -0.09388 -0.26042 -0.08959 -0.25463 -0.09519 -0.2632 C -0.10092 -0.27176 -0.09753 -0.2669 -0.10274 -0.27083 C -0.1043 -0.27199 -0.1056 -0.27361 -0.10717 -0.27477 C -0.10925 -0.27616 -0.11159 -0.27708 -0.11368 -0.2787 C -0.12357 -0.28611 -0.11849 -0.2838 -0.12891 -0.28634 C -0.12956 -0.28773 -0.13008 -0.28935 -0.13099 -0.29028 C -0.13477 -0.29398 -0.13698 -0.29398 -0.14076 -0.29607 C -0.14193 -0.29653 -0.14297 -0.29722 -0.14401 -0.29792 C -0.15052 -0.30556 -0.14493 -0.29722 -0.14844 -0.30764 C -0.14896 -0.30926 -0.15052 -0.31134 -0.15052 -0.31111 L -0.15052 -0.31134 " pathEditMode="relative" rAng="0" ptsTypes="AAAAAAAAAAAAAAAAAAAAAAAAAAAAAAAAAAA">
                                      <p:cBhvr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1" grpId="0"/>
      <p:bldP spid="20" grpId="0"/>
      <p:bldP spid="21" grpId="0"/>
      <p:bldP spid="22" grpId="0" animBg="1"/>
      <p:bldP spid="25" grpId="0" animBg="1"/>
      <p:bldP spid="26" grpId="0" animBg="1"/>
      <p:bldP spid="27" grpId="0" animBg="1"/>
      <p:bldP spid="28" grpId="0" animBg="1"/>
      <p:bldP spid="13" grpId="0"/>
      <p:bldP spid="13" grpId="1"/>
      <p:bldP spid="16" grpId="0"/>
      <p:bldP spid="16" grpId="1"/>
      <p:bldP spid="17" grpId="0"/>
      <p:bldP spid="8" grpId="0"/>
      <p:bldP spid="8" grpId="1"/>
      <p:bldP spid="18" grpId="0"/>
      <p:bldP spid="18" grpId="1"/>
      <p:bldP spid="10" grpId="0"/>
      <p:bldP spid="10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133</Words>
  <Application>Microsoft Office PowerPoint</Application>
  <PresentationFormat>Màn hình rộng</PresentationFormat>
  <Paragraphs>91</Paragraphs>
  <Slides>8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84938103178</cp:lastModifiedBy>
  <cp:revision>45</cp:revision>
  <dcterms:created xsi:type="dcterms:W3CDTF">2020-04-29T05:53:26Z</dcterms:created>
  <dcterms:modified xsi:type="dcterms:W3CDTF">2021-02-19T02:42:33Z</dcterms:modified>
</cp:coreProperties>
</file>